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3" r:id="rId3"/>
    <p:sldId id="266" r:id="rId4"/>
    <p:sldId id="301" r:id="rId5"/>
    <p:sldId id="302" r:id="rId6"/>
    <p:sldId id="274" r:id="rId7"/>
    <p:sldId id="275" r:id="rId8"/>
    <p:sldId id="303" r:id="rId9"/>
    <p:sldId id="304" r:id="rId10"/>
    <p:sldId id="305" r:id="rId11"/>
    <p:sldId id="276" r:id="rId12"/>
    <p:sldId id="277" r:id="rId13"/>
    <p:sldId id="306" r:id="rId14"/>
    <p:sldId id="307" r:id="rId15"/>
    <p:sldId id="308" r:id="rId16"/>
    <p:sldId id="278" r:id="rId17"/>
    <p:sldId id="30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B30F23-982B-4949-88F8-0ECF822B18F7}" v="1143" dt="2023-02-04T22:13:33.6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userId="61aa7c48ee0e3db0" providerId="LiveId" clId="{DCB30F23-982B-4949-88F8-0ECF822B18F7}"/>
    <pc:docChg chg="undo custSel addSld delSld modSld sldOrd">
      <pc:chgData name="Ed" userId="61aa7c48ee0e3db0" providerId="LiveId" clId="{DCB30F23-982B-4949-88F8-0ECF822B18F7}" dt="2023-02-04T22:13:38.597" v="1865" actId="47"/>
      <pc:docMkLst>
        <pc:docMk/>
      </pc:docMkLst>
      <pc:sldChg chg="modSp mod">
        <pc:chgData name="Ed" userId="61aa7c48ee0e3db0" providerId="LiveId" clId="{DCB30F23-982B-4949-88F8-0ECF822B18F7}" dt="2023-02-04T22:13:26.441" v="1852" actId="6549"/>
        <pc:sldMkLst>
          <pc:docMk/>
          <pc:sldMk cId="1586846861" sldId="256"/>
        </pc:sldMkLst>
        <pc:spChg chg="mod">
          <ac:chgData name="Ed" userId="61aa7c48ee0e3db0" providerId="LiveId" clId="{DCB30F23-982B-4949-88F8-0ECF822B18F7}" dt="2023-02-04T21:21:34.856" v="4" actId="20577"/>
          <ac:spMkLst>
            <pc:docMk/>
            <pc:sldMk cId="1586846861" sldId="256"/>
            <ac:spMk id="3" creationId="{1206BF46-F60A-B583-BE9A-98813DA83DD6}"/>
          </ac:spMkLst>
        </pc:spChg>
        <pc:spChg chg="mod">
          <ac:chgData name="Ed" userId="61aa7c48ee0e3db0" providerId="LiveId" clId="{DCB30F23-982B-4949-88F8-0ECF822B18F7}" dt="2023-02-04T22:13:26.441" v="1852" actId="6549"/>
          <ac:spMkLst>
            <pc:docMk/>
            <pc:sldMk cId="1586846861" sldId="256"/>
            <ac:spMk id="4" creationId="{E81091B1-FFCB-0593-6511-1E1CB61C648D}"/>
          </ac:spMkLst>
        </pc:spChg>
      </pc:sldChg>
      <pc:sldChg chg="del">
        <pc:chgData name="Ed" userId="61aa7c48ee0e3db0" providerId="LiveId" clId="{DCB30F23-982B-4949-88F8-0ECF822B18F7}" dt="2023-02-04T21:31:39.444" v="5" actId="47"/>
        <pc:sldMkLst>
          <pc:docMk/>
          <pc:sldMk cId="2157856829" sldId="261"/>
        </pc:sldMkLst>
      </pc:sldChg>
      <pc:sldChg chg="modSp mod ord">
        <pc:chgData name="Ed" userId="61aa7c48ee0e3db0" providerId="LiveId" clId="{DCB30F23-982B-4949-88F8-0ECF822B18F7}" dt="2023-02-04T21:33:43.421" v="32" actId="20577"/>
        <pc:sldMkLst>
          <pc:docMk/>
          <pc:sldMk cId="2345196997" sldId="266"/>
        </pc:sldMkLst>
        <pc:spChg chg="mod">
          <ac:chgData name="Ed" userId="61aa7c48ee0e3db0" providerId="LiveId" clId="{DCB30F23-982B-4949-88F8-0ECF822B18F7}" dt="2023-02-04T21:33:36.235" v="19" actId="113"/>
          <ac:spMkLst>
            <pc:docMk/>
            <pc:sldMk cId="2345196997" sldId="266"/>
            <ac:spMk id="3" creationId="{9E3293C3-2021-04F5-B3B2-149081BCD341}"/>
          </ac:spMkLst>
        </pc:spChg>
        <pc:spChg chg="mod">
          <ac:chgData name="Ed" userId="61aa7c48ee0e3db0" providerId="LiveId" clId="{DCB30F23-982B-4949-88F8-0ECF822B18F7}" dt="2023-02-04T21:33:43.421" v="32" actId="20577"/>
          <ac:spMkLst>
            <pc:docMk/>
            <pc:sldMk cId="2345196997" sldId="266"/>
            <ac:spMk id="6" creationId="{27341E30-1523-0531-D0E1-7D6824619EE0}"/>
          </ac:spMkLst>
        </pc:spChg>
      </pc:sldChg>
      <pc:sldChg chg="ord">
        <pc:chgData name="Ed" userId="61aa7c48ee0e3db0" providerId="LiveId" clId="{DCB30F23-982B-4949-88F8-0ECF822B18F7}" dt="2023-02-04T21:31:43.016" v="7"/>
        <pc:sldMkLst>
          <pc:docMk/>
          <pc:sldMk cId="155797835" sldId="274"/>
        </pc:sldMkLst>
      </pc:sldChg>
      <pc:sldChg chg="addSp modSp mod modAnim">
        <pc:chgData name="Ed" userId="61aa7c48ee0e3db0" providerId="LiveId" clId="{DCB30F23-982B-4949-88F8-0ECF822B18F7}" dt="2023-02-04T21:52:49.432" v="838"/>
        <pc:sldMkLst>
          <pc:docMk/>
          <pc:sldMk cId="3895506986" sldId="275"/>
        </pc:sldMkLst>
        <pc:spChg chg="mod">
          <ac:chgData name="Ed" userId="61aa7c48ee0e3db0" providerId="LiveId" clId="{DCB30F23-982B-4949-88F8-0ECF822B18F7}" dt="2023-02-04T21:42:38.376" v="512" actId="20577"/>
          <ac:spMkLst>
            <pc:docMk/>
            <pc:sldMk cId="3895506986" sldId="275"/>
            <ac:spMk id="2" creationId="{FB7767B1-ED0E-14E4-4BDA-71C4255BBBAD}"/>
          </ac:spMkLst>
        </pc:spChg>
        <pc:spChg chg="mod">
          <ac:chgData name="Ed" userId="61aa7c48ee0e3db0" providerId="LiveId" clId="{DCB30F23-982B-4949-88F8-0ECF822B18F7}" dt="2023-02-04T21:42:09.226" v="406" actId="255"/>
          <ac:spMkLst>
            <pc:docMk/>
            <pc:sldMk cId="3895506986" sldId="275"/>
            <ac:spMk id="3" creationId="{9E3293C3-2021-04F5-B3B2-149081BCD341}"/>
          </ac:spMkLst>
        </pc:spChg>
        <pc:spChg chg="add mod">
          <ac:chgData name="Ed" userId="61aa7c48ee0e3db0" providerId="LiveId" clId="{DCB30F23-982B-4949-88F8-0ECF822B18F7}" dt="2023-02-04T21:45:24.727" v="611" actId="313"/>
          <ac:spMkLst>
            <pc:docMk/>
            <pc:sldMk cId="3895506986" sldId="275"/>
            <ac:spMk id="4" creationId="{D618DC03-E073-7351-2FB2-030377158B89}"/>
          </ac:spMkLst>
        </pc:spChg>
      </pc:sldChg>
      <pc:sldChg chg="addSp modSp mod modAnim">
        <pc:chgData name="Ed" userId="61aa7c48ee0e3db0" providerId="LiveId" clId="{DCB30F23-982B-4949-88F8-0ECF822B18F7}" dt="2023-02-04T22:00:21.471" v="1331" actId="115"/>
        <pc:sldMkLst>
          <pc:docMk/>
          <pc:sldMk cId="583038058" sldId="276"/>
        </pc:sldMkLst>
        <pc:spChg chg="add mod">
          <ac:chgData name="Ed" userId="61aa7c48ee0e3db0" providerId="LiveId" clId="{DCB30F23-982B-4949-88F8-0ECF822B18F7}" dt="2023-02-04T22:00:08.151" v="1327" actId="115"/>
          <ac:spMkLst>
            <pc:docMk/>
            <pc:sldMk cId="583038058" sldId="276"/>
            <ac:spMk id="2" creationId="{C78CF51B-1E61-C469-0B83-015C92AF0568}"/>
          </ac:spMkLst>
        </pc:spChg>
        <pc:spChg chg="mod">
          <ac:chgData name="Ed" userId="61aa7c48ee0e3db0" providerId="LiveId" clId="{DCB30F23-982B-4949-88F8-0ECF822B18F7}" dt="2023-02-04T21:59:58.343" v="1325" actId="115"/>
          <ac:spMkLst>
            <pc:docMk/>
            <pc:sldMk cId="583038058" sldId="276"/>
            <ac:spMk id="3" creationId="{9E3293C3-2021-04F5-B3B2-149081BCD341}"/>
          </ac:spMkLst>
        </pc:spChg>
        <pc:spChg chg="add mod">
          <ac:chgData name="Ed" userId="61aa7c48ee0e3db0" providerId="LiveId" clId="{DCB30F23-982B-4949-88F8-0ECF822B18F7}" dt="2023-02-04T22:00:15.007" v="1329" actId="115"/>
          <ac:spMkLst>
            <pc:docMk/>
            <pc:sldMk cId="583038058" sldId="276"/>
            <ac:spMk id="4" creationId="{CBC79474-B0DE-6790-7776-1ACD25A70A68}"/>
          </ac:spMkLst>
        </pc:spChg>
        <pc:spChg chg="add mod">
          <ac:chgData name="Ed" userId="61aa7c48ee0e3db0" providerId="LiveId" clId="{DCB30F23-982B-4949-88F8-0ECF822B18F7}" dt="2023-02-04T22:00:21.471" v="1331" actId="115"/>
          <ac:spMkLst>
            <pc:docMk/>
            <pc:sldMk cId="583038058" sldId="276"/>
            <ac:spMk id="5" creationId="{DD39B05F-6584-F122-8C9B-B4D366ACFA3C}"/>
          </ac:spMkLst>
        </pc:spChg>
        <pc:spChg chg="mod">
          <ac:chgData name="Ed" userId="61aa7c48ee0e3db0" providerId="LiveId" clId="{DCB30F23-982B-4949-88F8-0ECF822B18F7}" dt="2023-02-04T21:55:34.126" v="968" actId="5793"/>
          <ac:spMkLst>
            <pc:docMk/>
            <pc:sldMk cId="583038058" sldId="276"/>
            <ac:spMk id="6" creationId="{27341E30-1523-0531-D0E1-7D6824619EE0}"/>
          </ac:spMkLst>
        </pc:spChg>
      </pc:sldChg>
      <pc:sldChg chg="modSp mod">
        <pc:chgData name="Ed" userId="61aa7c48ee0e3db0" providerId="LiveId" clId="{DCB30F23-982B-4949-88F8-0ECF822B18F7}" dt="2023-02-04T22:01:20.753" v="1351" actId="20577"/>
        <pc:sldMkLst>
          <pc:docMk/>
          <pc:sldMk cId="3022222372" sldId="277"/>
        </pc:sldMkLst>
        <pc:spChg chg="mod">
          <ac:chgData name="Ed" userId="61aa7c48ee0e3db0" providerId="LiveId" clId="{DCB30F23-982B-4949-88F8-0ECF822B18F7}" dt="2023-02-04T22:01:15.993" v="1337" actId="113"/>
          <ac:spMkLst>
            <pc:docMk/>
            <pc:sldMk cId="3022222372" sldId="277"/>
            <ac:spMk id="3" creationId="{9E3293C3-2021-04F5-B3B2-149081BCD341}"/>
          </ac:spMkLst>
        </pc:spChg>
        <pc:spChg chg="mod">
          <ac:chgData name="Ed" userId="61aa7c48ee0e3db0" providerId="LiveId" clId="{DCB30F23-982B-4949-88F8-0ECF822B18F7}" dt="2023-02-04T22:01:20.753" v="1351" actId="20577"/>
          <ac:spMkLst>
            <pc:docMk/>
            <pc:sldMk cId="3022222372" sldId="277"/>
            <ac:spMk id="6" creationId="{27341E30-1523-0531-D0E1-7D6824619EE0}"/>
          </ac:spMkLst>
        </pc:spChg>
      </pc:sldChg>
      <pc:sldChg chg="modSp mod">
        <pc:chgData name="Ed" userId="61aa7c48ee0e3db0" providerId="LiveId" clId="{DCB30F23-982B-4949-88F8-0ECF822B18F7}" dt="2023-02-04T22:12:30.035" v="1839" actId="20577"/>
        <pc:sldMkLst>
          <pc:docMk/>
          <pc:sldMk cId="806046376" sldId="278"/>
        </pc:sldMkLst>
        <pc:spChg chg="mod">
          <ac:chgData name="Ed" userId="61aa7c48ee0e3db0" providerId="LiveId" clId="{DCB30F23-982B-4949-88F8-0ECF822B18F7}" dt="2023-02-04T22:12:30.035" v="1839" actId="20577"/>
          <ac:spMkLst>
            <pc:docMk/>
            <pc:sldMk cId="806046376" sldId="278"/>
            <ac:spMk id="3" creationId="{9E3293C3-2021-04F5-B3B2-149081BCD341}"/>
          </ac:spMkLst>
        </pc:spChg>
        <pc:spChg chg="mod">
          <ac:chgData name="Ed" userId="61aa7c48ee0e3db0" providerId="LiveId" clId="{DCB30F23-982B-4949-88F8-0ECF822B18F7}" dt="2023-02-04T22:12:14.931" v="1831" actId="20577"/>
          <ac:spMkLst>
            <pc:docMk/>
            <pc:sldMk cId="806046376" sldId="278"/>
            <ac:spMk id="6" creationId="{27341E30-1523-0531-D0E1-7D6824619EE0}"/>
          </ac:spMkLst>
        </pc:spChg>
      </pc:sldChg>
      <pc:sldChg chg="del">
        <pc:chgData name="Ed" userId="61aa7c48ee0e3db0" providerId="LiveId" clId="{DCB30F23-982B-4949-88F8-0ECF822B18F7}" dt="2023-02-04T22:13:38.048" v="1864" actId="47"/>
        <pc:sldMkLst>
          <pc:docMk/>
          <pc:sldMk cId="2681272979" sldId="280"/>
        </pc:sldMkLst>
      </pc:sldChg>
      <pc:sldChg chg="del">
        <pc:chgData name="Ed" userId="61aa7c48ee0e3db0" providerId="LiveId" clId="{DCB30F23-982B-4949-88F8-0ECF822B18F7}" dt="2023-02-04T22:13:34.908" v="1854" actId="47"/>
        <pc:sldMkLst>
          <pc:docMk/>
          <pc:sldMk cId="1463425319" sldId="290"/>
        </pc:sldMkLst>
      </pc:sldChg>
      <pc:sldChg chg="del">
        <pc:chgData name="Ed" userId="61aa7c48ee0e3db0" providerId="LiveId" clId="{DCB30F23-982B-4949-88F8-0ECF822B18F7}" dt="2023-02-04T22:13:35.079" v="1855" actId="47"/>
        <pc:sldMkLst>
          <pc:docMk/>
          <pc:sldMk cId="403557616" sldId="291"/>
        </pc:sldMkLst>
      </pc:sldChg>
      <pc:sldChg chg="del">
        <pc:chgData name="Ed" userId="61aa7c48ee0e3db0" providerId="LiveId" clId="{DCB30F23-982B-4949-88F8-0ECF822B18F7}" dt="2023-02-04T22:13:35.395" v="1857" actId="47"/>
        <pc:sldMkLst>
          <pc:docMk/>
          <pc:sldMk cId="2278205995" sldId="292"/>
        </pc:sldMkLst>
      </pc:sldChg>
      <pc:sldChg chg="del">
        <pc:chgData name="Ed" userId="61aa7c48ee0e3db0" providerId="LiveId" clId="{DCB30F23-982B-4949-88F8-0ECF822B18F7}" dt="2023-02-04T22:13:36.886" v="1860" actId="47"/>
        <pc:sldMkLst>
          <pc:docMk/>
          <pc:sldMk cId="1726201439" sldId="293"/>
        </pc:sldMkLst>
      </pc:sldChg>
      <pc:sldChg chg="del">
        <pc:chgData name="Ed" userId="61aa7c48ee0e3db0" providerId="LiveId" clId="{DCB30F23-982B-4949-88F8-0ECF822B18F7}" dt="2023-02-04T22:13:35.240" v="1856" actId="47"/>
        <pc:sldMkLst>
          <pc:docMk/>
          <pc:sldMk cId="549416099" sldId="294"/>
        </pc:sldMkLst>
      </pc:sldChg>
      <pc:sldChg chg="del">
        <pc:chgData name="Ed" userId="61aa7c48ee0e3db0" providerId="LiveId" clId="{DCB30F23-982B-4949-88F8-0ECF822B18F7}" dt="2023-02-04T22:13:35.538" v="1858" actId="47"/>
        <pc:sldMkLst>
          <pc:docMk/>
          <pc:sldMk cId="3767312969" sldId="295"/>
        </pc:sldMkLst>
      </pc:sldChg>
      <pc:sldChg chg="del">
        <pc:chgData name="Ed" userId="61aa7c48ee0e3db0" providerId="LiveId" clId="{DCB30F23-982B-4949-88F8-0ECF822B18F7}" dt="2023-02-04T22:13:36.553" v="1859" actId="47"/>
        <pc:sldMkLst>
          <pc:docMk/>
          <pc:sldMk cId="2999368591" sldId="296"/>
        </pc:sldMkLst>
      </pc:sldChg>
      <pc:sldChg chg="del">
        <pc:chgData name="Ed" userId="61aa7c48ee0e3db0" providerId="LiveId" clId="{DCB30F23-982B-4949-88F8-0ECF822B18F7}" dt="2023-02-04T22:13:37.172" v="1861" actId="47"/>
        <pc:sldMkLst>
          <pc:docMk/>
          <pc:sldMk cId="2819029802" sldId="297"/>
        </pc:sldMkLst>
      </pc:sldChg>
      <pc:sldChg chg="del">
        <pc:chgData name="Ed" userId="61aa7c48ee0e3db0" providerId="LiveId" clId="{DCB30F23-982B-4949-88F8-0ECF822B18F7}" dt="2023-02-04T22:13:37.387" v="1862" actId="47"/>
        <pc:sldMkLst>
          <pc:docMk/>
          <pc:sldMk cId="3013501114" sldId="298"/>
        </pc:sldMkLst>
      </pc:sldChg>
      <pc:sldChg chg="del">
        <pc:chgData name="Ed" userId="61aa7c48ee0e3db0" providerId="LiveId" clId="{DCB30F23-982B-4949-88F8-0ECF822B18F7}" dt="2023-02-04T22:13:37.686" v="1863" actId="47"/>
        <pc:sldMkLst>
          <pc:docMk/>
          <pc:sldMk cId="3302504479" sldId="299"/>
        </pc:sldMkLst>
      </pc:sldChg>
      <pc:sldChg chg="del">
        <pc:chgData name="Ed" userId="61aa7c48ee0e3db0" providerId="LiveId" clId="{DCB30F23-982B-4949-88F8-0ECF822B18F7}" dt="2023-02-04T22:13:38.597" v="1865" actId="47"/>
        <pc:sldMkLst>
          <pc:docMk/>
          <pc:sldMk cId="1304049201" sldId="300"/>
        </pc:sldMkLst>
      </pc:sldChg>
      <pc:sldChg chg="modSp add mod ord">
        <pc:chgData name="Ed" userId="61aa7c48ee0e3db0" providerId="LiveId" clId="{DCB30F23-982B-4949-88F8-0ECF822B18F7}" dt="2023-02-04T21:34:09.740" v="50" actId="20577"/>
        <pc:sldMkLst>
          <pc:docMk/>
          <pc:sldMk cId="2237846409" sldId="301"/>
        </pc:sldMkLst>
        <pc:spChg chg="mod">
          <ac:chgData name="Ed" userId="61aa7c48ee0e3db0" providerId="LiveId" clId="{DCB30F23-982B-4949-88F8-0ECF822B18F7}" dt="2023-02-04T21:34:03.266" v="36" actId="113"/>
          <ac:spMkLst>
            <pc:docMk/>
            <pc:sldMk cId="2237846409" sldId="301"/>
            <ac:spMk id="3" creationId="{9E3293C3-2021-04F5-B3B2-149081BCD341}"/>
          </ac:spMkLst>
        </pc:spChg>
        <pc:spChg chg="mod">
          <ac:chgData name="Ed" userId="61aa7c48ee0e3db0" providerId="LiveId" clId="{DCB30F23-982B-4949-88F8-0ECF822B18F7}" dt="2023-02-04T21:34:09.740" v="50" actId="20577"/>
          <ac:spMkLst>
            <pc:docMk/>
            <pc:sldMk cId="2237846409" sldId="301"/>
            <ac:spMk id="6" creationId="{27341E30-1523-0531-D0E1-7D6824619EE0}"/>
          </ac:spMkLst>
        </pc:spChg>
      </pc:sldChg>
      <pc:sldChg chg="modSp add mod ord">
        <pc:chgData name="Ed" userId="61aa7c48ee0e3db0" providerId="LiveId" clId="{DCB30F23-982B-4949-88F8-0ECF822B18F7}" dt="2023-02-04T21:34:47.268" v="91" actId="122"/>
        <pc:sldMkLst>
          <pc:docMk/>
          <pc:sldMk cId="554023502" sldId="302"/>
        </pc:sldMkLst>
        <pc:spChg chg="mod">
          <ac:chgData name="Ed" userId="61aa7c48ee0e3db0" providerId="LiveId" clId="{DCB30F23-982B-4949-88F8-0ECF822B18F7}" dt="2023-02-04T21:34:47.268" v="91" actId="122"/>
          <ac:spMkLst>
            <pc:docMk/>
            <pc:sldMk cId="554023502" sldId="302"/>
            <ac:spMk id="3" creationId="{9E3293C3-2021-04F5-B3B2-149081BCD341}"/>
          </ac:spMkLst>
        </pc:spChg>
        <pc:spChg chg="mod">
          <ac:chgData name="Ed" userId="61aa7c48ee0e3db0" providerId="LiveId" clId="{DCB30F23-982B-4949-88F8-0ECF822B18F7}" dt="2023-02-04T21:34:37.302" v="68" actId="20577"/>
          <ac:spMkLst>
            <pc:docMk/>
            <pc:sldMk cId="554023502" sldId="302"/>
            <ac:spMk id="6" creationId="{27341E30-1523-0531-D0E1-7D6824619EE0}"/>
          </ac:spMkLst>
        </pc:spChg>
      </pc:sldChg>
      <pc:sldChg chg="modSp add mod">
        <pc:chgData name="Ed" userId="61aa7c48ee0e3db0" providerId="LiveId" clId="{DCB30F23-982B-4949-88F8-0ECF822B18F7}" dt="2023-02-04T21:48:28.869" v="744" actId="255"/>
        <pc:sldMkLst>
          <pc:docMk/>
          <pc:sldMk cId="2396569411" sldId="303"/>
        </pc:sldMkLst>
        <pc:spChg chg="mod">
          <ac:chgData name="Ed" userId="61aa7c48ee0e3db0" providerId="LiveId" clId="{DCB30F23-982B-4949-88F8-0ECF822B18F7}" dt="2023-02-04T21:48:28.869" v="744" actId="255"/>
          <ac:spMkLst>
            <pc:docMk/>
            <pc:sldMk cId="2396569411" sldId="303"/>
            <ac:spMk id="3" creationId="{9E3293C3-2021-04F5-B3B2-149081BCD341}"/>
          </ac:spMkLst>
        </pc:spChg>
        <pc:spChg chg="mod">
          <ac:chgData name="Ed" userId="61aa7c48ee0e3db0" providerId="LiveId" clId="{DCB30F23-982B-4949-88F8-0ECF822B18F7}" dt="2023-02-04T21:46:49.533" v="631" actId="20577"/>
          <ac:spMkLst>
            <pc:docMk/>
            <pc:sldMk cId="2396569411" sldId="303"/>
            <ac:spMk id="6" creationId="{27341E30-1523-0531-D0E1-7D6824619EE0}"/>
          </ac:spMkLst>
        </pc:spChg>
      </pc:sldChg>
      <pc:sldChg chg="modSp add mod">
        <pc:chgData name="Ed" userId="61aa7c48ee0e3db0" providerId="LiveId" clId="{DCB30F23-982B-4949-88F8-0ECF822B18F7}" dt="2023-02-04T21:48:58.579" v="785" actId="6549"/>
        <pc:sldMkLst>
          <pc:docMk/>
          <pc:sldMk cId="803617273" sldId="304"/>
        </pc:sldMkLst>
        <pc:spChg chg="mod">
          <ac:chgData name="Ed" userId="61aa7c48ee0e3db0" providerId="LiveId" clId="{DCB30F23-982B-4949-88F8-0ECF822B18F7}" dt="2023-02-04T21:48:45.828" v="748" actId="113"/>
          <ac:spMkLst>
            <pc:docMk/>
            <pc:sldMk cId="803617273" sldId="304"/>
            <ac:spMk id="3" creationId="{9E3293C3-2021-04F5-B3B2-149081BCD341}"/>
          </ac:spMkLst>
        </pc:spChg>
        <pc:spChg chg="mod">
          <ac:chgData name="Ed" userId="61aa7c48ee0e3db0" providerId="LiveId" clId="{DCB30F23-982B-4949-88F8-0ECF822B18F7}" dt="2023-02-04T21:48:58.579" v="785" actId="6549"/>
          <ac:spMkLst>
            <pc:docMk/>
            <pc:sldMk cId="803617273" sldId="304"/>
            <ac:spMk id="6" creationId="{27341E30-1523-0531-D0E1-7D6824619EE0}"/>
          </ac:spMkLst>
        </pc:spChg>
      </pc:sldChg>
      <pc:sldChg chg="modSp add modAnim">
        <pc:chgData name="Ed" userId="61aa7c48ee0e3db0" providerId="LiveId" clId="{DCB30F23-982B-4949-88F8-0ECF822B18F7}" dt="2023-02-04T21:53:35.076" v="842" actId="313"/>
        <pc:sldMkLst>
          <pc:docMk/>
          <pc:sldMk cId="2229145175" sldId="305"/>
        </pc:sldMkLst>
        <pc:spChg chg="mod">
          <ac:chgData name="Ed" userId="61aa7c48ee0e3db0" providerId="LiveId" clId="{DCB30F23-982B-4949-88F8-0ECF822B18F7}" dt="2023-02-04T21:53:35.076" v="842" actId="313"/>
          <ac:spMkLst>
            <pc:docMk/>
            <pc:sldMk cId="2229145175" sldId="305"/>
            <ac:spMk id="4" creationId="{D618DC03-E073-7351-2FB2-030377158B89}"/>
          </ac:spMkLst>
        </pc:spChg>
      </pc:sldChg>
      <pc:sldChg chg="modSp add mod">
        <pc:chgData name="Ed" userId="61aa7c48ee0e3db0" providerId="LiveId" clId="{DCB30F23-982B-4949-88F8-0ECF822B18F7}" dt="2023-02-04T22:02:12.901" v="1377" actId="115"/>
        <pc:sldMkLst>
          <pc:docMk/>
          <pc:sldMk cId="2350886199" sldId="306"/>
        </pc:sldMkLst>
        <pc:spChg chg="mod">
          <ac:chgData name="Ed" userId="61aa7c48ee0e3db0" providerId="LiveId" clId="{DCB30F23-982B-4949-88F8-0ECF822B18F7}" dt="2023-02-04T22:02:12.901" v="1377" actId="115"/>
          <ac:spMkLst>
            <pc:docMk/>
            <pc:sldMk cId="2350886199" sldId="306"/>
            <ac:spMk id="3" creationId="{9E3293C3-2021-04F5-B3B2-149081BCD341}"/>
          </ac:spMkLst>
        </pc:spChg>
        <pc:spChg chg="mod">
          <ac:chgData name="Ed" userId="61aa7c48ee0e3db0" providerId="LiveId" clId="{DCB30F23-982B-4949-88F8-0ECF822B18F7}" dt="2023-02-04T22:02:06.794" v="1375" actId="20577"/>
          <ac:spMkLst>
            <pc:docMk/>
            <pc:sldMk cId="2350886199" sldId="306"/>
            <ac:spMk id="6" creationId="{27341E30-1523-0531-D0E1-7D6824619EE0}"/>
          </ac:spMkLst>
        </pc:spChg>
      </pc:sldChg>
      <pc:sldChg chg="modSp add modAnim">
        <pc:chgData name="Ed" userId="61aa7c48ee0e3db0" providerId="LiveId" clId="{DCB30F23-982B-4949-88F8-0ECF822B18F7}" dt="2023-02-04T22:05:08.786" v="1570" actId="114"/>
        <pc:sldMkLst>
          <pc:docMk/>
          <pc:sldMk cId="3007686464" sldId="307"/>
        </pc:sldMkLst>
        <pc:spChg chg="mod">
          <ac:chgData name="Ed" userId="61aa7c48ee0e3db0" providerId="LiveId" clId="{DCB30F23-982B-4949-88F8-0ECF822B18F7}" dt="2023-02-04T22:05:08.786" v="1570" actId="114"/>
          <ac:spMkLst>
            <pc:docMk/>
            <pc:sldMk cId="3007686464" sldId="307"/>
            <ac:spMk id="4" creationId="{D618DC03-E073-7351-2FB2-030377158B89}"/>
          </ac:spMkLst>
        </pc:spChg>
      </pc:sldChg>
      <pc:sldChg chg="addSp modSp add mod modAnim">
        <pc:chgData name="Ed" userId="61aa7c48ee0e3db0" providerId="LiveId" clId="{DCB30F23-982B-4949-88F8-0ECF822B18F7}" dt="2023-02-04T22:10:32.425" v="1814"/>
        <pc:sldMkLst>
          <pc:docMk/>
          <pc:sldMk cId="1017198801" sldId="308"/>
        </pc:sldMkLst>
        <pc:spChg chg="add mod">
          <ac:chgData name="Ed" userId="61aa7c48ee0e3db0" providerId="LiveId" clId="{DCB30F23-982B-4949-88F8-0ECF822B18F7}" dt="2023-02-04T22:07:04.672" v="1695" actId="20577"/>
          <ac:spMkLst>
            <pc:docMk/>
            <pc:sldMk cId="1017198801" sldId="308"/>
            <ac:spMk id="2" creationId="{1D90660B-B63A-6839-309A-6303FEB59386}"/>
          </ac:spMkLst>
        </pc:spChg>
        <pc:spChg chg="mod">
          <ac:chgData name="Ed" userId="61aa7c48ee0e3db0" providerId="LiveId" clId="{DCB30F23-982B-4949-88F8-0ECF822B18F7}" dt="2023-02-04T22:06:21.518" v="1630" actId="122"/>
          <ac:spMkLst>
            <pc:docMk/>
            <pc:sldMk cId="1017198801" sldId="308"/>
            <ac:spMk id="3" creationId="{9E3293C3-2021-04F5-B3B2-149081BCD341}"/>
          </ac:spMkLst>
        </pc:spChg>
        <pc:spChg chg="add mod">
          <ac:chgData name="Ed" userId="61aa7c48ee0e3db0" providerId="LiveId" clId="{DCB30F23-982B-4949-88F8-0ECF822B18F7}" dt="2023-02-04T22:07:39.154" v="1762" actId="113"/>
          <ac:spMkLst>
            <pc:docMk/>
            <pc:sldMk cId="1017198801" sldId="308"/>
            <ac:spMk id="4" creationId="{1756F94F-8A3E-B1D1-7D40-A3FCE4057D78}"/>
          </ac:spMkLst>
        </pc:spChg>
        <pc:spChg chg="mod">
          <ac:chgData name="Ed" userId="61aa7c48ee0e3db0" providerId="LiveId" clId="{DCB30F23-982B-4949-88F8-0ECF822B18F7}" dt="2023-02-04T22:06:09.502" v="1609" actId="20577"/>
          <ac:spMkLst>
            <pc:docMk/>
            <pc:sldMk cId="1017198801" sldId="308"/>
            <ac:spMk id="6" creationId="{27341E30-1523-0531-D0E1-7D6824619EE0}"/>
          </ac:spMkLst>
        </pc:spChg>
      </pc:sldChg>
      <pc:sldChg chg="add">
        <pc:chgData name="Ed" userId="61aa7c48ee0e3db0" providerId="LiveId" clId="{DCB30F23-982B-4949-88F8-0ECF822B18F7}" dt="2023-02-04T22:13:33.626" v="1853"/>
        <pc:sldMkLst>
          <pc:docMk/>
          <pc:sldMk cId="2136314757" sldId="30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48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4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9338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50544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811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73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879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2271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61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69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31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542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61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69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54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712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6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2/4/2023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444648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Gracious Gifts that Lead to Godliness</a:t>
            </a:r>
          </a:p>
          <a:p>
            <a:pPr algn="ctr"/>
            <a:r>
              <a:rPr lang="en-US" sz="3600" b="1" dirty="0">
                <a:solidFill>
                  <a:schemeClr val="tx1"/>
                </a:solidFill>
                <a:latin typeface="Avenir Next LT Pro Light" panose="020B0304020202020204" pitchFamily="34" charset="0"/>
              </a:rPr>
              <a:t>2 Peter 1:3</a:t>
            </a:r>
          </a:p>
        </p:txBody>
      </p:sp>
      <p:sp>
        <p:nvSpPr>
          <p:cNvPr id="4" name="TextBox 3">
            <a:extLst>
              <a:ext uri="{FF2B5EF4-FFF2-40B4-BE49-F238E27FC236}">
                <a16:creationId xmlns:a16="http://schemas.microsoft.com/office/drawing/2014/main" id="{E81091B1-FFCB-0593-6511-1E1CB61C648D}"/>
              </a:ext>
            </a:extLst>
          </p:cNvPr>
          <p:cNvSpPr txBox="1"/>
          <p:nvPr/>
        </p:nvSpPr>
        <p:spPr>
          <a:xfrm>
            <a:off x="7944548" y="6219706"/>
            <a:ext cx="3970084" cy="369332"/>
          </a:xfrm>
          <a:prstGeom prst="rect">
            <a:avLst/>
          </a:prstGeom>
          <a:noFill/>
        </p:spPr>
        <p:txBody>
          <a:bodyPr wrap="square" rtlCol="0">
            <a:spAutoFit/>
          </a:bodyPr>
          <a:lstStyle/>
          <a:p>
            <a:pPr algn="r"/>
            <a:r>
              <a:rPr lang="en-US" dirty="0">
                <a:latin typeface="Avenir Next LT Pro Light" panose="020B0304020202020204" pitchFamily="34" charset="0"/>
              </a:rPr>
              <a:t>February 5, 2023</a:t>
            </a:r>
          </a:p>
        </p:txBody>
      </p:sp>
    </p:spTree>
    <p:extLst>
      <p:ext uri="{BB962C8B-B14F-4D97-AF65-F5344CB8AC3E}">
        <p14:creationId xmlns:p14="http://schemas.microsoft.com/office/powerpoint/2010/main" val="1586846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indent="-1028700" algn="just">
              <a:spcBef>
                <a:spcPts val="0"/>
              </a:spcBef>
              <a:spcAft>
                <a:spcPts val="0"/>
              </a:spcAft>
              <a:buFont typeface="+mj-lt"/>
              <a:buAutoNum type="romanUcPeriod" startAt="3"/>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gift of everything for life and godliness </a:t>
            </a:r>
            <a:r>
              <a:rPr lang="en-US" sz="3600"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(1:3)</a:t>
            </a:r>
          </a:p>
          <a:p>
            <a:pPr marR="0" algn="just">
              <a:spcBef>
                <a:spcPts val="0"/>
              </a:spcBef>
              <a:spcAft>
                <a:spcPts val="0"/>
              </a:spcAft>
            </a:pP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seeing that His divine power has granted to us everything pertaining to life and godliness, through the true knowledge of Him who called us by His own glory and excellence.</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Gracious Gifts that Lead to Godliness</a:t>
            </a:r>
          </a:p>
        </p:txBody>
      </p:sp>
      <p:sp>
        <p:nvSpPr>
          <p:cNvPr id="2" name="TextBox 1">
            <a:extLst>
              <a:ext uri="{FF2B5EF4-FFF2-40B4-BE49-F238E27FC236}">
                <a16:creationId xmlns:a16="http://schemas.microsoft.com/office/drawing/2014/main" id="{FB7767B1-ED0E-14E4-4BDA-71C4255BBBAD}"/>
              </a:ext>
            </a:extLst>
          </p:cNvPr>
          <p:cNvSpPr txBox="1"/>
          <p:nvPr/>
        </p:nvSpPr>
        <p:spPr>
          <a:xfrm>
            <a:off x="523875" y="2382393"/>
            <a:ext cx="11039475" cy="954107"/>
          </a:xfrm>
          <a:prstGeom prst="rect">
            <a:avLst/>
          </a:prstGeom>
          <a:noFill/>
        </p:spPr>
        <p:txBody>
          <a:bodyPr wrap="square" rtlCol="0">
            <a:spAutoFit/>
          </a:bodyPr>
          <a:lstStyle/>
          <a:p>
            <a:pPr algn="just"/>
            <a:r>
              <a:rPr lang="en-US" sz="2800" dirty="0">
                <a:latin typeface="Calibri" panose="020F0502020204030204" pitchFamily="34" charset="0"/>
                <a:ea typeface="Calibri" panose="020F0502020204030204" pitchFamily="34" charset="0"/>
                <a:cs typeface="Calibri" panose="020F0502020204030204" pitchFamily="34" charset="0"/>
              </a:rPr>
              <a:t>“As all things to us His divine power (the things pertaining to life and godliness) He has granted.” </a:t>
            </a:r>
            <a:r>
              <a:rPr lang="en-US" sz="2800" i="1" baseline="30000" dirty="0">
                <a:latin typeface="Calibri" panose="020F0502020204030204" pitchFamily="34" charset="0"/>
                <a:ea typeface="Calibri" panose="020F0502020204030204" pitchFamily="34" charset="0"/>
                <a:cs typeface="Calibri" panose="020F0502020204030204" pitchFamily="34" charset="0"/>
              </a:rPr>
              <a:t>[literal word for word translation of 3a]</a:t>
            </a:r>
          </a:p>
        </p:txBody>
      </p:sp>
      <p:sp>
        <p:nvSpPr>
          <p:cNvPr id="4" name="TextBox 3">
            <a:extLst>
              <a:ext uri="{FF2B5EF4-FFF2-40B4-BE49-F238E27FC236}">
                <a16:creationId xmlns:a16="http://schemas.microsoft.com/office/drawing/2014/main" id="{D618DC03-E073-7351-2FB2-030377158B89}"/>
              </a:ext>
            </a:extLst>
          </p:cNvPr>
          <p:cNvSpPr txBox="1"/>
          <p:nvPr/>
        </p:nvSpPr>
        <p:spPr>
          <a:xfrm>
            <a:off x="254890" y="3360182"/>
            <a:ext cx="11039475" cy="2062103"/>
          </a:xfrm>
          <a:prstGeom prst="rect">
            <a:avLst/>
          </a:prstGeom>
          <a:noFill/>
        </p:spPr>
        <p:txBody>
          <a:bodyPr wrap="square" rtlCol="0">
            <a:spAutoFit/>
          </a:bodyPr>
          <a:lstStyle/>
          <a:p>
            <a:pPr marL="342900" indent="-342900">
              <a:buAutoNum type="alphaUcPeriod"/>
            </a:pPr>
            <a:r>
              <a:rPr lang="en-US" sz="3200" b="1" dirty="0">
                <a:latin typeface="Calibri" panose="020F0502020204030204" pitchFamily="34" charset="0"/>
                <a:ea typeface="Calibri" panose="020F0502020204030204" pitchFamily="34" charset="0"/>
                <a:cs typeface="Calibri" panose="020F0502020204030204" pitchFamily="34" charset="0"/>
              </a:rPr>
              <a:t>Our Sufficiency </a:t>
            </a:r>
            <a:r>
              <a:rPr lang="en-US" sz="3200" i="1" dirty="0">
                <a:latin typeface="Calibri" panose="020F0502020204030204" pitchFamily="34" charset="0"/>
                <a:ea typeface="Calibri" panose="020F0502020204030204" pitchFamily="34" charset="0"/>
                <a:cs typeface="Calibri" panose="020F0502020204030204" pitchFamily="34" charset="0"/>
              </a:rPr>
              <a:t>(“all things – to us”)</a:t>
            </a:r>
          </a:p>
          <a:p>
            <a:pPr marL="342900" indent="-342900">
              <a:buAutoNum type="alphaUcPeriod"/>
            </a:pPr>
            <a:r>
              <a:rPr lang="en-US" sz="3200" b="1" dirty="0">
                <a:latin typeface="Calibri" panose="020F0502020204030204" pitchFamily="34" charset="0"/>
                <a:ea typeface="Calibri" panose="020F0502020204030204" pitchFamily="34" charset="0"/>
                <a:cs typeface="Calibri" panose="020F0502020204030204" pitchFamily="34" charset="0"/>
              </a:rPr>
              <a:t>Our Source </a:t>
            </a:r>
            <a:r>
              <a:rPr lang="en-US" sz="3200" i="1" dirty="0">
                <a:latin typeface="Calibri" panose="020F0502020204030204" pitchFamily="34" charset="0"/>
                <a:ea typeface="Calibri" panose="020F0502020204030204" pitchFamily="34" charset="0"/>
                <a:cs typeface="Calibri" panose="020F0502020204030204" pitchFamily="34" charset="0"/>
              </a:rPr>
              <a:t>(“His Divine Power”) </a:t>
            </a:r>
            <a:endParaRPr lang="en-US" sz="3200" dirty="0">
              <a:latin typeface="Calibri" panose="020F0502020204030204" pitchFamily="34" charset="0"/>
              <a:ea typeface="Calibri" panose="020F0502020204030204" pitchFamily="34" charset="0"/>
              <a:cs typeface="Calibri" panose="020F0502020204030204" pitchFamily="34" charset="0"/>
            </a:endParaRPr>
          </a:p>
          <a:p>
            <a:pPr marL="342900" indent="-342900">
              <a:buAutoNum type="alphaUcPeriod"/>
            </a:pPr>
            <a:r>
              <a:rPr lang="en-US" sz="3200" b="1" dirty="0">
                <a:latin typeface="Calibri" panose="020F0502020204030204" pitchFamily="34" charset="0"/>
                <a:ea typeface="Calibri" panose="020F0502020204030204" pitchFamily="34" charset="0"/>
                <a:cs typeface="Calibri" panose="020F0502020204030204" pitchFamily="34" charset="0"/>
              </a:rPr>
              <a:t>Our Standing </a:t>
            </a:r>
            <a:r>
              <a:rPr lang="en-US" sz="3200" i="1" dirty="0">
                <a:latin typeface="Calibri" panose="020F0502020204030204" pitchFamily="34" charset="0"/>
                <a:ea typeface="Calibri" panose="020F0502020204030204" pitchFamily="34" charset="0"/>
                <a:cs typeface="Calibri" panose="020F0502020204030204" pitchFamily="34" charset="0"/>
              </a:rPr>
              <a:t>(“the things pertaining to life and godliness”)</a:t>
            </a:r>
            <a:endParaRPr lang="en-US" sz="3200" dirty="0">
              <a:latin typeface="Calibri" panose="020F0502020204030204" pitchFamily="34" charset="0"/>
              <a:ea typeface="Calibri" panose="020F0502020204030204" pitchFamily="34" charset="0"/>
              <a:cs typeface="Calibri" panose="020F0502020204030204" pitchFamily="34" charset="0"/>
            </a:endParaRPr>
          </a:p>
          <a:p>
            <a:endParaRPr lang="en-US" sz="3200" i="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2914517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2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Psalm 84:11</a:t>
            </a:r>
            <a:r>
              <a:rPr lang="en-US" sz="36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 LORD gives grace and glory; No good thing does He withhold from those who walk uprightly.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Lord Grants…</a:t>
            </a:r>
          </a:p>
        </p:txBody>
      </p:sp>
      <p:sp>
        <p:nvSpPr>
          <p:cNvPr id="2" name="Text Box 3">
            <a:extLst>
              <a:ext uri="{FF2B5EF4-FFF2-40B4-BE49-F238E27FC236}">
                <a16:creationId xmlns:a16="http://schemas.microsoft.com/office/drawing/2014/main" id="{C78CF51B-1E61-C469-0B83-015C92AF0568}"/>
              </a:ext>
            </a:extLst>
          </p:cNvPr>
          <p:cNvSpPr txBox="1">
            <a:spLocks noChangeArrowheads="1"/>
          </p:cNvSpPr>
          <p:nvPr/>
        </p:nvSpPr>
        <p:spPr bwMode="auto">
          <a:xfrm>
            <a:off x="144463" y="2086356"/>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Ephesians 1:3</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B</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lessed be the God and Father of our Lord Jesus Christ, who has blessed us with every spiritual blessing in the heavenly places in Christ. (Ephesians 1:3)</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 Box 3">
            <a:extLst>
              <a:ext uri="{FF2B5EF4-FFF2-40B4-BE49-F238E27FC236}">
                <a16:creationId xmlns:a16="http://schemas.microsoft.com/office/drawing/2014/main" id="{CBC79474-B0DE-6790-7776-1ACD25A70A68}"/>
              </a:ext>
            </a:extLst>
          </p:cNvPr>
          <p:cNvSpPr txBox="1">
            <a:spLocks noChangeArrowheads="1"/>
          </p:cNvSpPr>
          <p:nvPr/>
        </p:nvSpPr>
        <p:spPr bwMode="auto">
          <a:xfrm>
            <a:off x="115888" y="3858006"/>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u="sng" dirty="0">
                <a:solidFill>
                  <a:schemeClr val="tx1"/>
                </a:solidFill>
                <a:latin typeface="Calibri" panose="020F0502020204030204" pitchFamily="34" charset="0"/>
                <a:ea typeface="Calibri" panose="020F0502020204030204" pitchFamily="34" charset="0"/>
                <a:cs typeface="Calibri" panose="020F0502020204030204" pitchFamily="34" charset="0"/>
              </a:rPr>
              <a:t>Philippians 4:19</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 - My God shall supply all your need according to His riches in glory in Christ Jesus.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 Box 3">
            <a:extLst>
              <a:ext uri="{FF2B5EF4-FFF2-40B4-BE49-F238E27FC236}">
                <a16:creationId xmlns:a16="http://schemas.microsoft.com/office/drawing/2014/main" id="{DD39B05F-6584-F122-8C9B-B4D366ACFA3C}"/>
              </a:ext>
            </a:extLst>
          </p:cNvPr>
          <p:cNvSpPr txBox="1">
            <a:spLocks noChangeArrowheads="1"/>
          </p:cNvSpPr>
          <p:nvPr/>
        </p:nvSpPr>
        <p:spPr bwMode="auto">
          <a:xfrm>
            <a:off x="77788" y="5134356"/>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u="sng" dirty="0">
                <a:solidFill>
                  <a:schemeClr val="tx1"/>
                </a:solidFill>
                <a:latin typeface="Calibri" panose="020F0502020204030204" pitchFamily="34" charset="0"/>
                <a:ea typeface="Calibri" panose="020F0502020204030204" pitchFamily="34" charset="0"/>
                <a:cs typeface="Calibri" panose="020F0502020204030204" pitchFamily="34" charset="0"/>
              </a:rPr>
              <a:t>Romans 8:32</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 - [God the Father] who did not spare His own Son, but delivered Him over for us all, how will He not also with Him freely give us all things? </a:t>
            </a:r>
          </a:p>
        </p:txBody>
      </p:sp>
    </p:spTree>
    <p:extLst>
      <p:ext uri="{BB962C8B-B14F-4D97-AF65-F5344CB8AC3E}">
        <p14:creationId xmlns:p14="http://schemas.microsoft.com/office/powerpoint/2010/main" val="5830380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2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58496" y="907911"/>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 possess the Lord Jesus Christ is to have every spiritual resource. All strength, wisdom, comfort, joy, peace, meaning, value, purpose, hope, and fulfillment in life now and forever is bound up in Him. Christianity is an all-sufficient relationship with an all-sufficient Christ.</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MacArthur</a:t>
            </a:r>
          </a:p>
        </p:txBody>
      </p:sp>
    </p:spTree>
    <p:extLst>
      <p:ext uri="{BB962C8B-B14F-4D97-AF65-F5344CB8AC3E}">
        <p14:creationId xmlns:p14="http://schemas.microsoft.com/office/powerpoint/2010/main" val="3022222372"/>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 temptation has overtaken you, but such as is common to man; and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God is faithful</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who will not allow you to be tempted beyond what you are able, but with the temptation will provide the way of escape also, so that you will be able to endure it.</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10:13</a:t>
            </a:r>
          </a:p>
        </p:txBody>
      </p:sp>
    </p:spTree>
    <p:extLst>
      <p:ext uri="{BB962C8B-B14F-4D97-AF65-F5344CB8AC3E}">
        <p14:creationId xmlns:p14="http://schemas.microsoft.com/office/powerpoint/2010/main" val="2350886199"/>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indent="-1028700" algn="just">
              <a:spcBef>
                <a:spcPts val="0"/>
              </a:spcBef>
              <a:spcAft>
                <a:spcPts val="0"/>
              </a:spcAft>
              <a:buFont typeface="+mj-lt"/>
              <a:buAutoNum type="romanUcPeriod" startAt="3"/>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gift of everything for life and godliness </a:t>
            </a:r>
            <a:r>
              <a:rPr lang="en-US" sz="3600"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(1:3)</a:t>
            </a:r>
          </a:p>
          <a:p>
            <a:pPr marR="0" algn="just">
              <a:spcBef>
                <a:spcPts val="0"/>
              </a:spcBef>
              <a:spcAft>
                <a:spcPts val="0"/>
              </a:spcAft>
            </a:pP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seeing that His divine power has granted to us everything pertaining to life and godliness, through the true knowledge of Him who called us by His own glory and excellence.</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Gracious Gifts that Lead to Godliness</a:t>
            </a:r>
          </a:p>
        </p:txBody>
      </p:sp>
      <p:sp>
        <p:nvSpPr>
          <p:cNvPr id="2" name="TextBox 1">
            <a:extLst>
              <a:ext uri="{FF2B5EF4-FFF2-40B4-BE49-F238E27FC236}">
                <a16:creationId xmlns:a16="http://schemas.microsoft.com/office/drawing/2014/main" id="{FB7767B1-ED0E-14E4-4BDA-71C4255BBBAD}"/>
              </a:ext>
            </a:extLst>
          </p:cNvPr>
          <p:cNvSpPr txBox="1"/>
          <p:nvPr/>
        </p:nvSpPr>
        <p:spPr>
          <a:xfrm>
            <a:off x="523875" y="2382393"/>
            <a:ext cx="11039475" cy="954107"/>
          </a:xfrm>
          <a:prstGeom prst="rect">
            <a:avLst/>
          </a:prstGeom>
          <a:noFill/>
        </p:spPr>
        <p:txBody>
          <a:bodyPr wrap="square" rtlCol="0">
            <a:spAutoFit/>
          </a:bodyPr>
          <a:lstStyle/>
          <a:p>
            <a:pPr algn="just"/>
            <a:r>
              <a:rPr lang="en-US" sz="2800" dirty="0">
                <a:latin typeface="Calibri" panose="020F0502020204030204" pitchFamily="34" charset="0"/>
                <a:ea typeface="Calibri" panose="020F0502020204030204" pitchFamily="34" charset="0"/>
                <a:cs typeface="Calibri" panose="020F0502020204030204" pitchFamily="34" charset="0"/>
              </a:rPr>
              <a:t>“As all things to us His divine power (the things pertaining to life and godliness) He has granted.” </a:t>
            </a:r>
            <a:r>
              <a:rPr lang="en-US" sz="2800" i="1" baseline="30000" dirty="0">
                <a:latin typeface="Calibri" panose="020F0502020204030204" pitchFamily="34" charset="0"/>
                <a:ea typeface="Calibri" panose="020F0502020204030204" pitchFamily="34" charset="0"/>
                <a:cs typeface="Calibri" panose="020F0502020204030204" pitchFamily="34" charset="0"/>
              </a:rPr>
              <a:t>[literal word for word translation of 3a]</a:t>
            </a:r>
          </a:p>
        </p:txBody>
      </p:sp>
      <p:sp>
        <p:nvSpPr>
          <p:cNvPr id="4" name="TextBox 3">
            <a:extLst>
              <a:ext uri="{FF2B5EF4-FFF2-40B4-BE49-F238E27FC236}">
                <a16:creationId xmlns:a16="http://schemas.microsoft.com/office/drawing/2014/main" id="{D618DC03-E073-7351-2FB2-030377158B89}"/>
              </a:ext>
            </a:extLst>
          </p:cNvPr>
          <p:cNvSpPr txBox="1"/>
          <p:nvPr/>
        </p:nvSpPr>
        <p:spPr>
          <a:xfrm>
            <a:off x="254890" y="3360182"/>
            <a:ext cx="11039475" cy="3539430"/>
          </a:xfrm>
          <a:prstGeom prst="rect">
            <a:avLst/>
          </a:prstGeom>
          <a:noFill/>
        </p:spPr>
        <p:txBody>
          <a:bodyPr wrap="square" rtlCol="0">
            <a:spAutoFit/>
          </a:bodyPr>
          <a:lstStyle/>
          <a:p>
            <a:pPr marL="342900" indent="-342900">
              <a:buAutoNum type="alphaUcPeriod"/>
            </a:pPr>
            <a:r>
              <a:rPr lang="en-US" sz="3200" b="1" dirty="0">
                <a:latin typeface="Calibri" panose="020F0502020204030204" pitchFamily="34" charset="0"/>
                <a:ea typeface="Calibri" panose="020F0502020204030204" pitchFamily="34" charset="0"/>
                <a:cs typeface="Calibri" panose="020F0502020204030204" pitchFamily="34" charset="0"/>
              </a:rPr>
              <a:t>Our Sufficiency </a:t>
            </a:r>
            <a:r>
              <a:rPr lang="en-US" sz="3200" i="1" dirty="0">
                <a:latin typeface="Calibri" panose="020F0502020204030204" pitchFamily="34" charset="0"/>
                <a:ea typeface="Calibri" panose="020F0502020204030204" pitchFamily="34" charset="0"/>
                <a:cs typeface="Calibri" panose="020F0502020204030204" pitchFamily="34" charset="0"/>
              </a:rPr>
              <a:t>(“all things – to us”)</a:t>
            </a:r>
          </a:p>
          <a:p>
            <a:pPr marL="342900" indent="-342900">
              <a:buAutoNum type="alphaUcPeriod"/>
            </a:pPr>
            <a:r>
              <a:rPr lang="en-US" sz="3200" b="1" dirty="0">
                <a:latin typeface="Calibri" panose="020F0502020204030204" pitchFamily="34" charset="0"/>
                <a:ea typeface="Calibri" panose="020F0502020204030204" pitchFamily="34" charset="0"/>
                <a:cs typeface="Calibri" panose="020F0502020204030204" pitchFamily="34" charset="0"/>
              </a:rPr>
              <a:t>Our Source </a:t>
            </a:r>
            <a:r>
              <a:rPr lang="en-US" sz="3200" i="1" dirty="0">
                <a:latin typeface="Calibri" panose="020F0502020204030204" pitchFamily="34" charset="0"/>
                <a:ea typeface="Calibri" panose="020F0502020204030204" pitchFamily="34" charset="0"/>
                <a:cs typeface="Calibri" panose="020F0502020204030204" pitchFamily="34" charset="0"/>
              </a:rPr>
              <a:t>(“His Divine Power”) </a:t>
            </a:r>
            <a:endParaRPr lang="en-US" sz="3200" dirty="0">
              <a:latin typeface="Calibri" panose="020F0502020204030204" pitchFamily="34" charset="0"/>
              <a:ea typeface="Calibri" panose="020F0502020204030204" pitchFamily="34" charset="0"/>
              <a:cs typeface="Calibri" panose="020F0502020204030204" pitchFamily="34" charset="0"/>
            </a:endParaRPr>
          </a:p>
          <a:p>
            <a:pPr marL="342900" indent="-342900">
              <a:buAutoNum type="alphaUcPeriod"/>
            </a:pPr>
            <a:r>
              <a:rPr lang="en-US" sz="3200" b="1" dirty="0">
                <a:latin typeface="Calibri" panose="020F0502020204030204" pitchFamily="34" charset="0"/>
                <a:ea typeface="Calibri" panose="020F0502020204030204" pitchFamily="34" charset="0"/>
                <a:cs typeface="Calibri" panose="020F0502020204030204" pitchFamily="34" charset="0"/>
              </a:rPr>
              <a:t>Our Standing </a:t>
            </a:r>
            <a:r>
              <a:rPr lang="en-US" sz="3200" i="1" dirty="0">
                <a:latin typeface="Calibri" panose="020F0502020204030204" pitchFamily="34" charset="0"/>
                <a:ea typeface="Calibri" panose="020F0502020204030204" pitchFamily="34" charset="0"/>
                <a:cs typeface="Calibri" panose="020F0502020204030204" pitchFamily="34" charset="0"/>
              </a:rPr>
              <a:t>(“the things pertaining to life and godliness”)</a:t>
            </a:r>
          </a:p>
          <a:p>
            <a:pPr marL="342900" indent="-342900">
              <a:buAutoNum type="alphaUcPeriod"/>
            </a:pPr>
            <a:r>
              <a:rPr lang="en-US" sz="3200" b="1" dirty="0">
                <a:latin typeface="Calibri" panose="020F0502020204030204" pitchFamily="34" charset="0"/>
                <a:ea typeface="Calibri" panose="020F0502020204030204" pitchFamily="34" charset="0"/>
                <a:cs typeface="Calibri" panose="020F0502020204030204" pitchFamily="34" charset="0"/>
              </a:rPr>
              <a:t>Our Supply </a:t>
            </a:r>
            <a:r>
              <a:rPr lang="en-US" sz="3200" i="1" dirty="0">
                <a:latin typeface="Calibri" panose="020F0502020204030204" pitchFamily="34" charset="0"/>
                <a:ea typeface="Calibri" panose="020F0502020204030204" pitchFamily="34" charset="0"/>
                <a:cs typeface="Calibri" panose="020F0502020204030204" pitchFamily="34" charset="0"/>
              </a:rPr>
              <a:t>(“through the true knowledge of Him”)</a:t>
            </a:r>
          </a:p>
          <a:p>
            <a:pPr marL="342900" indent="-342900">
              <a:buAutoNum type="alphaUcPeriod"/>
            </a:pPr>
            <a:r>
              <a:rPr lang="en-US" sz="3200" b="1" dirty="0">
                <a:latin typeface="Calibri" panose="020F0502020204030204" pitchFamily="34" charset="0"/>
                <a:ea typeface="Calibri" panose="020F0502020204030204" pitchFamily="34" charset="0"/>
                <a:cs typeface="Calibri" panose="020F0502020204030204" pitchFamily="34" charset="0"/>
              </a:rPr>
              <a:t>Our Selection </a:t>
            </a:r>
            <a:r>
              <a:rPr lang="en-US" sz="3200" i="1" dirty="0">
                <a:latin typeface="Calibri" panose="020F0502020204030204" pitchFamily="34" charset="0"/>
                <a:ea typeface="Calibri" panose="020F0502020204030204" pitchFamily="34" charset="0"/>
                <a:cs typeface="Calibri" panose="020F0502020204030204" pitchFamily="34" charset="0"/>
              </a:rPr>
              <a:t>(“…Him who called us…”)</a:t>
            </a:r>
          </a:p>
          <a:p>
            <a:pPr marL="342900" indent="-342900">
              <a:buAutoNum type="alphaUcPeriod"/>
            </a:pPr>
            <a:r>
              <a:rPr lang="en-US" sz="3200" b="1" dirty="0">
                <a:latin typeface="Calibri" panose="020F0502020204030204" pitchFamily="34" charset="0"/>
                <a:ea typeface="Calibri" panose="020F0502020204030204" pitchFamily="34" charset="0"/>
                <a:cs typeface="Calibri" panose="020F0502020204030204" pitchFamily="34" charset="0"/>
              </a:rPr>
              <a:t>Christ’s Splendor </a:t>
            </a:r>
            <a:r>
              <a:rPr lang="en-US" sz="3200" i="1" dirty="0">
                <a:latin typeface="Calibri" panose="020F0502020204030204" pitchFamily="34" charset="0"/>
                <a:ea typeface="Calibri" panose="020F0502020204030204" pitchFamily="34" charset="0"/>
                <a:cs typeface="Calibri" panose="020F0502020204030204" pitchFamily="34" charset="0"/>
              </a:rPr>
              <a:t>(“by His own glory and excellence”)</a:t>
            </a:r>
            <a:endParaRPr lang="en-US" sz="3200" dirty="0">
              <a:latin typeface="Calibri" panose="020F0502020204030204" pitchFamily="34" charset="0"/>
              <a:ea typeface="Calibri" panose="020F0502020204030204" pitchFamily="34" charset="0"/>
              <a:cs typeface="Calibri" panose="020F0502020204030204" pitchFamily="34" charset="0"/>
            </a:endParaRPr>
          </a:p>
          <a:p>
            <a:endParaRPr lang="en-US" sz="3200" i="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76864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225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225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225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Deity and Humanity</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Glory and [moral] Excellence</a:t>
            </a:r>
          </a:p>
        </p:txBody>
      </p:sp>
      <p:sp>
        <p:nvSpPr>
          <p:cNvPr id="2" name="Text Box 3">
            <a:extLst>
              <a:ext uri="{FF2B5EF4-FFF2-40B4-BE49-F238E27FC236}">
                <a16:creationId xmlns:a16="http://schemas.microsoft.com/office/drawing/2014/main" id="{1D90660B-B63A-6839-309A-6303FEB59386}"/>
              </a:ext>
            </a:extLst>
          </p:cNvPr>
          <p:cNvSpPr txBox="1">
            <a:spLocks noChangeArrowheads="1"/>
          </p:cNvSpPr>
          <p:nvPr/>
        </p:nvSpPr>
        <p:spPr bwMode="auto">
          <a:xfrm>
            <a:off x="153988" y="1791081"/>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spcBef>
                <a:spcPts val="0"/>
              </a:spcBef>
              <a:spcAft>
                <a:spcPts val="0"/>
              </a:spcAft>
            </a:pPr>
            <a:r>
              <a:rPr lang="en-US" sz="3600" b="0" i="1" dirty="0">
                <a:solidFill>
                  <a:schemeClr val="tx1"/>
                </a:solidFill>
                <a:effectLst/>
                <a:latin typeface="Calibri" panose="020F0502020204030204" pitchFamily="34" charset="0"/>
                <a:ea typeface="Times New Roman" panose="02020603050405020304" pitchFamily="18" charset="0"/>
              </a:rPr>
              <a:t>…and we saw His glory, glory as of the only begotten from the Father, full of grace and truth (John 1:14b)</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 Box 3">
            <a:extLst>
              <a:ext uri="{FF2B5EF4-FFF2-40B4-BE49-F238E27FC236}">
                <a16:creationId xmlns:a16="http://schemas.microsoft.com/office/drawing/2014/main" id="{1756F94F-8A3E-B1D1-7D40-A3FCE4057D78}"/>
              </a:ext>
            </a:extLst>
          </p:cNvPr>
          <p:cNvSpPr txBox="1">
            <a:spLocks noChangeArrowheads="1"/>
          </p:cNvSpPr>
          <p:nvPr/>
        </p:nvSpPr>
        <p:spPr bwMode="auto">
          <a:xfrm>
            <a:off x="115888" y="3229356"/>
            <a:ext cx="1180560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22 WHO COMMITTED NO SIN, NOR WAS ANY DECEIT FOUND IN HIS MOUTH; 23 and while being reviled, He did not revile in return; while suffering, He uttered no threats, but kept entrusting Himself to Him who judges righteously (1 Peter 2:22-23)</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719880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par>
                          <p:cTn id="8" fill="hold">
                            <p:stCondLst>
                              <p:cond delay="2250"/>
                            </p:stCondLst>
                            <p:childTnLst>
                              <p:par>
                                <p:cTn id="9" presetID="10" presetClass="entr" presetSubtype="0" fill="hold" grpId="0" nodeType="afterEffect">
                                  <p:stCondLst>
                                    <p:cond delay="5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dirty="0">
                <a:solidFill>
                  <a:schemeClr val="tx1"/>
                </a:solidFill>
                <a:effectLst/>
                <a:latin typeface="Arial" panose="020B0604020202020204" pitchFamily="34" charset="0"/>
                <a:ea typeface="Times New Roman" panose="02020603050405020304" pitchFamily="18" charset="0"/>
              </a:rPr>
              <a:t>Peter’s point in our text is to remind his readers that God has graciously given them </a:t>
            </a:r>
            <a:r>
              <a:rPr lang="en-US" sz="4000" b="0" i="1" dirty="0">
                <a:solidFill>
                  <a:schemeClr val="tx1"/>
                </a:solidFill>
                <a:effectLst/>
                <a:latin typeface="Arial" panose="020B0604020202020204" pitchFamily="34" charset="0"/>
                <a:ea typeface="Times New Roman" panose="02020603050405020304" pitchFamily="18" charset="0"/>
              </a:rPr>
              <a:t>everything</a:t>
            </a:r>
            <a:r>
              <a:rPr lang="en-US" sz="4000" b="0" dirty="0">
                <a:solidFill>
                  <a:schemeClr val="tx1"/>
                </a:solidFill>
                <a:effectLst/>
                <a:latin typeface="Arial" panose="020B0604020202020204" pitchFamily="34" charset="0"/>
                <a:ea typeface="Times New Roman" panose="02020603050405020304" pitchFamily="18" charset="0"/>
              </a:rPr>
              <a:t> needed for [spiritual] life and godliness [a life committed to please God] and all of this comes to us through knowing Christ; knowing Christ and His calling of you to follow Him; knowing Christ as the glorious God; knowing Christ as the excellent man.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1:3</a:t>
            </a:r>
          </a:p>
        </p:txBody>
      </p:sp>
    </p:spTree>
    <p:extLst>
      <p:ext uri="{BB962C8B-B14F-4D97-AF65-F5344CB8AC3E}">
        <p14:creationId xmlns:p14="http://schemas.microsoft.com/office/powerpoint/2010/main" val="806046376"/>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Gracious Gifts that Lead to Godliness</a:t>
            </a:r>
          </a:p>
          <a:p>
            <a:pPr algn="ctr"/>
            <a:r>
              <a:rPr lang="en-US" sz="3600" b="1" dirty="0">
                <a:solidFill>
                  <a:schemeClr val="tx1"/>
                </a:solidFill>
                <a:latin typeface="Avenir Next LT Pro Light" panose="020B0304020202020204" pitchFamily="34" charset="0"/>
              </a:rPr>
              <a:t>2 Peter 1:3</a:t>
            </a:r>
          </a:p>
        </p:txBody>
      </p:sp>
      <p:sp>
        <p:nvSpPr>
          <p:cNvPr id="4" name="TextBox 3">
            <a:extLst>
              <a:ext uri="{FF2B5EF4-FFF2-40B4-BE49-F238E27FC236}">
                <a16:creationId xmlns:a16="http://schemas.microsoft.com/office/drawing/2014/main" id="{E81091B1-FFCB-0593-6511-1E1CB61C648D}"/>
              </a:ext>
            </a:extLst>
          </p:cNvPr>
          <p:cNvSpPr txBox="1"/>
          <p:nvPr/>
        </p:nvSpPr>
        <p:spPr>
          <a:xfrm>
            <a:off x="7944548" y="6219706"/>
            <a:ext cx="3970084" cy="369332"/>
          </a:xfrm>
          <a:prstGeom prst="rect">
            <a:avLst/>
          </a:prstGeom>
          <a:noFill/>
        </p:spPr>
        <p:txBody>
          <a:bodyPr wrap="square" rtlCol="0">
            <a:spAutoFit/>
          </a:bodyPr>
          <a:lstStyle/>
          <a:p>
            <a:pPr algn="r"/>
            <a:r>
              <a:rPr lang="en-US" dirty="0">
                <a:latin typeface="Avenir Next LT Pro Light" panose="020B0304020202020204" pitchFamily="34" charset="0"/>
              </a:rPr>
              <a:t>February 5, 2023</a:t>
            </a:r>
          </a:p>
        </p:txBody>
      </p:sp>
    </p:spTree>
    <p:extLst>
      <p:ext uri="{BB962C8B-B14F-4D97-AF65-F5344CB8AC3E}">
        <p14:creationId xmlns:p14="http://schemas.microsoft.com/office/powerpoint/2010/main" val="2136314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Simon Peter, a bond-servant and apostle of Jesus Christ, To those who have received a faith of the same kind as ours, by the righteousness of our God and Savior, Jesus Christ: 2 Grace and peace be multiplied to you in the knowledge of God and of Jesus our Lord; 3 seeing that His divine power has granted to us everything pertaining to life and godliness, through the true knowledge of Him who called us by His own glory and excellence. 4 For by these He has granted to us His precious and magnificent promises, so that by them you may become partakers of the divine nature, having escaped the corruption that is in the world by lust. </a:t>
            </a:r>
            <a:endParaRPr lang="en-US" sz="35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1:1-4</a:t>
            </a:r>
          </a:p>
        </p:txBody>
      </p:sp>
    </p:spTree>
    <p:extLst>
      <p:ext uri="{BB962C8B-B14F-4D97-AF65-F5344CB8AC3E}">
        <p14:creationId xmlns:p14="http://schemas.microsoft.com/office/powerpoint/2010/main" val="383348140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 I will ask the Father, and He will give you another Helper, that He may be with you forever; 17 that is the Spirit of truth, whom the world cannot receive, because it does not see Him or know Him, but you know Him because He abides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with</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you and will be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you.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14:16-17</a:t>
            </a:r>
          </a:p>
        </p:txBody>
      </p:sp>
    </p:spTree>
    <p:extLst>
      <p:ext uri="{BB962C8B-B14F-4D97-AF65-F5344CB8AC3E}">
        <p14:creationId xmlns:p14="http://schemas.microsoft.com/office/powerpoint/2010/main" val="2345196997"/>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11 But if the Spirit of Him who raised Jesus from the dead dwells in you, He who raised Christ Jesus from the dead will also give life to your mortal bodies through His Spirit who dwells in you. 12 So then, brethren, we are under obligation, not to the flesh, to live according to the flesh —  13 for if you are living according to the flesh, you must die; but if by the Spirit you are putting to death the deeds of the body, you will live. 14 For all who are being led by the Spirit of God, these are sons of God.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8:11-14</a:t>
            </a:r>
          </a:p>
        </p:txBody>
      </p:sp>
    </p:spTree>
    <p:extLst>
      <p:ext uri="{BB962C8B-B14F-4D97-AF65-F5344CB8AC3E}">
        <p14:creationId xmlns:p14="http://schemas.microsoft.com/office/powerpoint/2010/main" val="2237846409"/>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If we live by the Spirit, let us also walk by the Spirit.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5:25</a:t>
            </a:r>
          </a:p>
        </p:txBody>
      </p:sp>
    </p:spTree>
    <p:extLst>
      <p:ext uri="{BB962C8B-B14F-4D97-AF65-F5344CB8AC3E}">
        <p14:creationId xmlns:p14="http://schemas.microsoft.com/office/powerpoint/2010/main" val="554023502"/>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i="0" dirty="0">
                <a:solidFill>
                  <a:schemeClr val="tx1"/>
                </a:solidFill>
                <a:effectLst/>
                <a:latin typeface="Arial" panose="020B0604020202020204" pitchFamily="34" charset="0"/>
                <a:ea typeface="Calibri" panose="020F0502020204030204" pitchFamily="34" charset="0"/>
              </a:rPr>
              <a:t>Gracious Gifts that Lead to Godliness</a:t>
            </a:r>
          </a:p>
          <a:p>
            <a:pPr marL="342900" indent="-342900">
              <a:buFont typeface="+mj-lt"/>
              <a:buAutoNum type="romanUcPeriod"/>
            </a:pPr>
            <a:r>
              <a:rPr lang="en-US" sz="2800" b="0" i="0" dirty="0">
                <a:solidFill>
                  <a:schemeClr val="tx1"/>
                </a:solidFill>
                <a:effectLst/>
                <a:latin typeface="Arial" panose="020B0604020202020204" pitchFamily="34" charset="0"/>
                <a:ea typeface="Calibri" panose="020F0502020204030204" pitchFamily="34" charset="0"/>
              </a:rPr>
              <a:t>The gift of faith in Christ (1:1)</a:t>
            </a:r>
          </a:p>
          <a:p>
            <a:pPr marL="342900" indent="-342900">
              <a:buFont typeface="+mj-lt"/>
              <a:buAutoNum type="romanUcPeriod"/>
            </a:pPr>
            <a:r>
              <a:rPr lang="en-US" sz="2800" b="0" i="0" dirty="0">
                <a:solidFill>
                  <a:schemeClr val="tx1"/>
                </a:solidFill>
                <a:effectLst/>
                <a:latin typeface="Arial" panose="020B0604020202020204" pitchFamily="34" charset="0"/>
                <a:ea typeface="Calibri" panose="020F0502020204030204" pitchFamily="34" charset="0"/>
              </a:rPr>
              <a:t>The gift of grace and peace through the knowledge of Christ (1:2)</a:t>
            </a:r>
          </a:p>
          <a:p>
            <a:pPr marL="342900" indent="-342900">
              <a:buFont typeface="+mj-lt"/>
              <a:buAutoNum type="romanUcPeriod"/>
            </a:pPr>
            <a:r>
              <a:rPr lang="en-US" sz="2800" b="0" i="0" dirty="0">
                <a:solidFill>
                  <a:schemeClr val="tx1"/>
                </a:solidFill>
                <a:effectLst/>
                <a:latin typeface="Arial" panose="020B0604020202020204" pitchFamily="34" charset="0"/>
                <a:ea typeface="Calibri" panose="020F0502020204030204" pitchFamily="34" charset="0"/>
              </a:rPr>
              <a:t>The gift of everything pertaining to life and godliness for Christ (1:3)</a:t>
            </a:r>
          </a:p>
          <a:p>
            <a:pPr marL="342900" indent="-342900">
              <a:buFont typeface="+mj-lt"/>
              <a:buAutoNum type="romanUcPeriod"/>
            </a:pPr>
            <a:r>
              <a:rPr lang="en-US" sz="2800" b="0" i="0" dirty="0">
                <a:solidFill>
                  <a:schemeClr val="tx1"/>
                </a:solidFill>
                <a:effectLst/>
                <a:latin typeface="Arial" panose="020B0604020202020204" pitchFamily="34" charset="0"/>
                <a:ea typeface="Calibri" panose="020F0502020204030204" pitchFamily="34" charset="0"/>
              </a:rPr>
              <a:t>The gift of God’s promises to be like Christ (1:4)</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2 Peter 1:1b-4</a:t>
            </a:r>
          </a:p>
        </p:txBody>
      </p:sp>
    </p:spTree>
    <p:extLst>
      <p:ext uri="{BB962C8B-B14F-4D97-AF65-F5344CB8AC3E}">
        <p14:creationId xmlns:p14="http://schemas.microsoft.com/office/powerpoint/2010/main" val="155797835"/>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indent="-1028700" algn="just">
              <a:spcBef>
                <a:spcPts val="0"/>
              </a:spcBef>
              <a:spcAft>
                <a:spcPts val="0"/>
              </a:spcAft>
              <a:buFont typeface="+mj-lt"/>
              <a:buAutoNum type="romanUcPeriod" startAt="3"/>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gift of everything for life and godliness </a:t>
            </a:r>
            <a:r>
              <a:rPr lang="en-US" sz="3600"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(1:3)</a:t>
            </a:r>
          </a:p>
          <a:p>
            <a:pPr marR="0" algn="just">
              <a:spcBef>
                <a:spcPts val="0"/>
              </a:spcBef>
              <a:spcAft>
                <a:spcPts val="0"/>
              </a:spcAft>
            </a:pP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seeing that His divine power has granted to us everything pertaining to life and godliness, through the true knowledge of Him who called us by His own glory and excellence.</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Gracious Gifts that Lead to Godliness</a:t>
            </a:r>
          </a:p>
        </p:txBody>
      </p:sp>
      <p:sp>
        <p:nvSpPr>
          <p:cNvPr id="2" name="TextBox 1">
            <a:extLst>
              <a:ext uri="{FF2B5EF4-FFF2-40B4-BE49-F238E27FC236}">
                <a16:creationId xmlns:a16="http://schemas.microsoft.com/office/drawing/2014/main" id="{FB7767B1-ED0E-14E4-4BDA-71C4255BBBAD}"/>
              </a:ext>
            </a:extLst>
          </p:cNvPr>
          <p:cNvSpPr txBox="1"/>
          <p:nvPr/>
        </p:nvSpPr>
        <p:spPr>
          <a:xfrm>
            <a:off x="523875" y="2382393"/>
            <a:ext cx="11039475" cy="954107"/>
          </a:xfrm>
          <a:prstGeom prst="rect">
            <a:avLst/>
          </a:prstGeom>
          <a:noFill/>
        </p:spPr>
        <p:txBody>
          <a:bodyPr wrap="square" rtlCol="0">
            <a:spAutoFit/>
          </a:bodyPr>
          <a:lstStyle/>
          <a:p>
            <a:pPr algn="just"/>
            <a:r>
              <a:rPr lang="en-US" sz="2800" dirty="0">
                <a:latin typeface="Calibri" panose="020F0502020204030204" pitchFamily="34" charset="0"/>
                <a:ea typeface="Calibri" panose="020F0502020204030204" pitchFamily="34" charset="0"/>
                <a:cs typeface="Calibri" panose="020F0502020204030204" pitchFamily="34" charset="0"/>
              </a:rPr>
              <a:t>“As all things to us His divine power (the things pertaining to life and godliness) He has granted.” </a:t>
            </a:r>
            <a:r>
              <a:rPr lang="en-US" sz="2800" i="1" baseline="30000" dirty="0">
                <a:latin typeface="Calibri" panose="020F0502020204030204" pitchFamily="34" charset="0"/>
                <a:ea typeface="Calibri" panose="020F0502020204030204" pitchFamily="34" charset="0"/>
                <a:cs typeface="Calibri" panose="020F0502020204030204" pitchFamily="34" charset="0"/>
              </a:rPr>
              <a:t>[literal word for word translation of 3a]</a:t>
            </a:r>
          </a:p>
        </p:txBody>
      </p:sp>
      <p:sp>
        <p:nvSpPr>
          <p:cNvPr id="4" name="TextBox 3">
            <a:extLst>
              <a:ext uri="{FF2B5EF4-FFF2-40B4-BE49-F238E27FC236}">
                <a16:creationId xmlns:a16="http://schemas.microsoft.com/office/drawing/2014/main" id="{D618DC03-E073-7351-2FB2-030377158B89}"/>
              </a:ext>
            </a:extLst>
          </p:cNvPr>
          <p:cNvSpPr txBox="1"/>
          <p:nvPr/>
        </p:nvSpPr>
        <p:spPr>
          <a:xfrm>
            <a:off x="254890" y="3360182"/>
            <a:ext cx="11039475" cy="1077218"/>
          </a:xfrm>
          <a:prstGeom prst="rect">
            <a:avLst/>
          </a:prstGeom>
          <a:noFill/>
        </p:spPr>
        <p:txBody>
          <a:bodyPr wrap="square" rtlCol="0">
            <a:spAutoFit/>
          </a:bodyPr>
          <a:lstStyle/>
          <a:p>
            <a:pPr marL="342900" indent="-342900">
              <a:buAutoNum type="alphaUcPeriod"/>
            </a:pPr>
            <a:r>
              <a:rPr lang="en-US" sz="3200" b="1" dirty="0">
                <a:latin typeface="Calibri" panose="020F0502020204030204" pitchFamily="34" charset="0"/>
                <a:ea typeface="Calibri" panose="020F0502020204030204" pitchFamily="34" charset="0"/>
                <a:cs typeface="Calibri" panose="020F0502020204030204" pitchFamily="34" charset="0"/>
              </a:rPr>
              <a:t>Our Sufficiency </a:t>
            </a:r>
            <a:r>
              <a:rPr lang="en-US" sz="3200" i="1" dirty="0">
                <a:latin typeface="Calibri" panose="020F0502020204030204" pitchFamily="34" charset="0"/>
                <a:ea typeface="Calibri" panose="020F0502020204030204" pitchFamily="34" charset="0"/>
                <a:cs typeface="Calibri" panose="020F0502020204030204" pitchFamily="34" charset="0"/>
              </a:rPr>
              <a:t>(“all things – to us”)</a:t>
            </a:r>
          </a:p>
          <a:p>
            <a:pPr marL="342900" indent="-342900">
              <a:buAutoNum type="alphaUcPeriod"/>
            </a:pPr>
            <a:r>
              <a:rPr lang="en-US" sz="3200" b="1" dirty="0">
                <a:latin typeface="Calibri" panose="020F0502020204030204" pitchFamily="34" charset="0"/>
                <a:ea typeface="Calibri" panose="020F0502020204030204" pitchFamily="34" charset="0"/>
                <a:cs typeface="Calibri" panose="020F0502020204030204" pitchFamily="34" charset="0"/>
              </a:rPr>
              <a:t>Our Source </a:t>
            </a:r>
            <a:r>
              <a:rPr lang="en-US" sz="3200" i="1" dirty="0">
                <a:latin typeface="Calibri" panose="020F0502020204030204" pitchFamily="34" charset="0"/>
                <a:ea typeface="Calibri" panose="020F0502020204030204" pitchFamily="34" charset="0"/>
                <a:cs typeface="Calibri" panose="020F0502020204030204" pitchFamily="34" charset="0"/>
              </a:rPr>
              <a:t>(“His Divine Power”) </a:t>
            </a:r>
            <a:endParaRPr lang="en-US" sz="3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55069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2250"/>
                                        <p:tgtEl>
                                          <p:spTgt spid="2"/>
                                        </p:tgtEl>
                                      </p:cBhvr>
                                    </p:animEffect>
                                  </p:childTnLst>
                                </p:cTn>
                              </p:par>
                            </p:childTnLst>
                          </p:cTn>
                        </p:par>
                        <p:par>
                          <p:cTn id="17" fill="hold">
                            <p:stCondLst>
                              <p:cond delay="2250"/>
                            </p:stCondLst>
                            <p:childTnLst>
                              <p:par>
                                <p:cTn id="18" presetID="10" presetClass="entr" presetSubtype="0" fill="hold" grpId="0" nodeType="afterEffect">
                                  <p:stCondLst>
                                    <p:cond delay="225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fade">
                                      <p:cBhvr>
                                        <p:cTn id="20" dur="225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fade">
                                      <p:cBhvr>
                                        <p:cTn id="25" dur="22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 me, the very least of all saints, this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grace</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was given, to preach to the Gentiles the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unfathomable</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riches</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of Christ,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Ephesians 3:8</a:t>
            </a:r>
          </a:p>
        </p:txBody>
      </p:sp>
    </p:spTree>
    <p:extLst>
      <p:ext uri="{BB962C8B-B14F-4D97-AF65-F5344CB8AC3E}">
        <p14:creationId xmlns:p14="http://schemas.microsoft.com/office/powerpoint/2010/main" val="2396569411"/>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17 that the God of our Lord Jesus Christ, the Father of glory, may give to you a spirit of wisdom and of revelation in the knowledge of Him. 18 I pray that the eyes of your heart may be enlightened, so that you will know what is the hope of His calling, what are the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riches</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of the glory of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His</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inheritance</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in the saints, 19 and what is the surpassing greatness of His power toward us who believe.</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Ephesians 1:17-19</a:t>
            </a:r>
          </a:p>
        </p:txBody>
      </p:sp>
    </p:spTree>
    <p:extLst>
      <p:ext uri="{BB962C8B-B14F-4D97-AF65-F5344CB8AC3E}">
        <p14:creationId xmlns:p14="http://schemas.microsoft.com/office/powerpoint/2010/main" val="803617273"/>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343</TotalTime>
  <Words>1264</Words>
  <Application>Microsoft Office PowerPoint</Application>
  <PresentationFormat>Widescreen</PresentationFormat>
  <Paragraphs>62</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cp:lastModifiedBy>
  <cp:revision>6</cp:revision>
  <dcterms:created xsi:type="dcterms:W3CDTF">2022-12-30T16:15:56Z</dcterms:created>
  <dcterms:modified xsi:type="dcterms:W3CDTF">2023-02-04T22:13:41Z</dcterms:modified>
</cp:coreProperties>
</file>